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296400" cy="7010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Canova" userId="daa347c8485c0e04" providerId="LiveId" clId="{3449E50B-77FA-403A-8602-33100E3320BC}"/>
    <pc:docChg chg="delSld modSld">
      <pc:chgData name="John Canova" userId="daa347c8485c0e04" providerId="LiveId" clId="{3449E50B-77FA-403A-8602-33100E3320BC}" dt="2022-01-03T18:43:36.522" v="12" actId="2696"/>
      <pc:docMkLst>
        <pc:docMk/>
      </pc:docMkLst>
      <pc:sldChg chg="modSp mod">
        <pc:chgData name="John Canova" userId="daa347c8485c0e04" providerId="LiveId" clId="{3449E50B-77FA-403A-8602-33100E3320BC}" dt="2022-01-03T18:42:48.721" v="5" actId="20577"/>
        <pc:sldMkLst>
          <pc:docMk/>
          <pc:sldMk cId="0" sldId="256"/>
        </pc:sldMkLst>
        <pc:spChg chg="mod">
          <ac:chgData name="John Canova" userId="daa347c8485c0e04" providerId="LiveId" clId="{3449E50B-77FA-403A-8602-33100E3320BC}" dt="2022-01-03T18:42:48.721" v="5" actId="20577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John Canova" userId="daa347c8485c0e04" providerId="LiveId" clId="{3449E50B-77FA-403A-8602-33100E3320BC}" dt="2022-01-03T18:42:59.313" v="11" actId="20577"/>
        <pc:sldMkLst>
          <pc:docMk/>
          <pc:sldMk cId="0" sldId="263"/>
        </pc:sldMkLst>
        <pc:spChg chg="mod">
          <ac:chgData name="John Canova" userId="daa347c8485c0e04" providerId="LiveId" clId="{3449E50B-77FA-403A-8602-33100E3320BC}" dt="2022-01-03T18:42:59.313" v="11" actId="20577"/>
          <ac:spMkLst>
            <pc:docMk/>
            <pc:sldMk cId="0" sldId="263"/>
            <ac:spMk id="156" creationId="{00000000-0000-0000-0000-000000000000}"/>
          </ac:spMkLst>
        </pc:spChg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69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0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1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2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3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4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5"/>
        </pc:sldMkLst>
      </pc:sldChg>
      <pc:sldChg chg="del">
        <pc:chgData name="John Canova" userId="daa347c8485c0e04" providerId="LiveId" clId="{3449E50B-77FA-403A-8602-33100E3320BC}" dt="2022-01-03T18:43:36.522" v="12" actId="2696"/>
        <pc:sldMkLst>
          <pc:docMk/>
          <pc:sldMk cId="0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67325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4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sldNum" idx="12"/>
          </p:nvPr>
        </p:nvSpPr>
        <p:spPr>
          <a:xfrm>
            <a:off x="5267325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15:notes"/>
          <p:cNvSpPr txBox="1">
            <a:spLocks noGrp="1"/>
          </p:cNvSpPr>
          <p:nvPr>
            <p:ph type="body" idx="1"/>
          </p:nvPr>
        </p:nvSpPr>
        <p:spPr>
          <a:xfrm>
            <a:off x="1239838" y="3330575"/>
            <a:ext cx="6816725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 8</a:t>
            </a:r>
            <a:endParaRPr sz="4500" b="1" i="0" u="none" strike="noStrike" cap="none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 &amp; Collisions</a:t>
            </a:r>
            <a:endParaRPr sz="6000" b="1" i="0" u="none" strike="noStrike" cap="none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5" name="Google Shape;95;p14" descr="http://s3.vidimg02.popscreen.com/original/44/ZnlMUFZ5QXVUY1Ex_o_american-football-big-hits-and-nasty-injuri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2438400"/>
            <a:ext cx="53848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Momentum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mass x velocity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A person with a mass of 60 kg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traveling at 30 m/s on a highway.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Calculate his momentum.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60 kg x 30 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The momentum of this person is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1,800 kg▪m/s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Law of Conservation of Momentum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Within a closed system, total momentum for a collision does not change!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0.5 kg metal sphere on a Newton’s cradle hits into the others with a velocity of 1.2 m/s. What will be the initial speed of the sphere on the opposite side? 1.2 m/s</a:t>
            </a:r>
            <a:endParaRPr sz="24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3" name="Google Shape;103;p15" descr="http://www.downloadclipart.net/large/154-man-driving-car-desig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2142" y="1752600"/>
            <a:ext cx="3425658" cy="227806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7543800" y="6172200"/>
            <a:ext cx="14478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5" name="Google Shape;105;p15" descr="20060807101122!Newtons_cradl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841357" y="1752600"/>
            <a:ext cx="3150243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Momentum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conservation of momentum in the Newton’s cradle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applies to all objects in collisions.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bullet with a mass of 0.005 kg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fired at a 2 kg block of wood.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the bullets is traveling at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600 m/s just before it hits the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block, what’s its momentum?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mass x velocity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0.005 kg (600 m/s)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3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the momentum of the 2 kg block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before it is hit by the bullet?</a:t>
            </a:r>
            <a:endParaRPr sz="24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52400" y="5334000"/>
            <a:ext cx="25146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4200" y="2438400"/>
            <a:ext cx="1762125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Conservation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152400" y="1219200"/>
            <a:ext cx="8991600" cy="533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Remember, the total momentum before the collision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the same as the momentum after the collision.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Initial Momentum of…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0.005 kg Bullet = 3 kg▪m/s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 kg Block  = 0 kg▪m/s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3 kg▪m/s</a:t>
            </a:r>
            <a:endParaRPr/>
          </a:p>
          <a:p>
            <a:pPr marL="0" marR="0" lvl="0" indent="0" algn="ctr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fast will the bullet &amp; block travel just after collision?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mass x velocity	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3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 kg▪m/s  = 2.005 kg (v)	v = 1.5 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speed of the bullet changes from 600 m/s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1.5 m/s after it hits the block of wood.</a:t>
            </a:r>
            <a:endParaRPr sz="24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5638800" y="5181600"/>
            <a:ext cx="25146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3" name="Google Shape;123;p17" descr="http://session.masteringphysics.com/problemAsset/1011002/18/MLM_in_2.jpg"/>
          <p:cNvPicPr preferRelativeResize="0"/>
          <p:nvPr/>
        </p:nvPicPr>
        <p:blipFill rotWithShape="1">
          <a:blip r:embed="rId3">
            <a:alphaModFix/>
          </a:blip>
          <a:srcRect l="55121" t="21951" b="17073"/>
          <a:stretch/>
        </p:blipFill>
        <p:spPr>
          <a:xfrm>
            <a:off x="6629400" y="2057400"/>
            <a:ext cx="17526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6275" y="2057400"/>
            <a:ext cx="1762125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Collisions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 like the momentum for the bullet and the block,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total momentum remains constant for all collisions.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Grandma is traveling at 6 m/s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scoops up little Howard.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Her mass is 80 kg and his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40 kg. What’s their velocity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after she picks him up?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mass x velocity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80 kg (6 m/s) + 40 kg (0 m/s) = 480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480 kg▪m/s		480 kg▪m/s = 120 kg (v)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Final velocity = 4 m/s</a:t>
            </a:r>
            <a:endParaRPr/>
          </a:p>
        </p:txBody>
      </p:sp>
      <p:pic>
        <p:nvPicPr>
          <p:cNvPr id="132" name="Google Shape;132;p18" descr="http://www.mwit.ac.th/~physicslab/applet_04/physics_classroom/Class/momentum/u4l2d4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2172964"/>
            <a:ext cx="3840480" cy="186563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/>
          <p:nvPr/>
        </p:nvSpPr>
        <p:spPr>
          <a:xfrm>
            <a:off x="4495800" y="5257800"/>
            <a:ext cx="40386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152400" y="1219200"/>
            <a:ext cx="883920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0.17 kg cue ball is going at 0.2 m/s when it strikes a 0.15 kg yellow ball. If the cue ball comes to a complete stop, what’s the yellow ball’s velocity?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0.17 kg (0.2 m/s) + 0</a:t>
            </a:r>
            <a:r>
              <a:rPr lang="en-US" sz="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(yellow)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0.034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0</a:t>
            </a:r>
            <a:r>
              <a:rPr lang="en-US" sz="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(cue)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+ 0.15 kg (v) = 0.034 kg▪m/s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v = </a:t>
            </a: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0.034 kg▪m/s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   0.15 kg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v = 0.23 m/s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How does this example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differ from the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grandma &amp; child or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bullet &amp; block examples?</a:t>
            </a:r>
            <a:endParaRPr/>
          </a:p>
        </p:txBody>
      </p:sp>
      <p:pic>
        <p:nvPicPr>
          <p:cNvPr id="141" name="Google Shape;141;p19" descr="http://cobblearning.net/physicslaw777ap/files/2012/09/momentumB-2bmy7gp.jpg"/>
          <p:cNvPicPr preferRelativeResize="0"/>
          <p:nvPr/>
        </p:nvPicPr>
        <p:blipFill rotWithShape="1">
          <a:blip r:embed="rId3">
            <a:alphaModFix/>
          </a:blip>
          <a:srcRect l="8222" t="11436" r="5110" b="12232"/>
          <a:stretch/>
        </p:blipFill>
        <p:spPr>
          <a:xfrm>
            <a:off x="5105400" y="3703320"/>
            <a:ext cx="3657600" cy="292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6 kg bowling ball is rolling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down an alley toward a single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bowling pin. It hits the 1.5 kg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pin with a velocity of 2 m/s.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the bowling ball continues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into the gutter with a velocity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1 m/s, how fast does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pin move?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6 kg x 2 m/s + 1.5 kg x 0 m/s       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12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 kg▪m/s = 6 kg x 1 m/s + 1.5 kg x (v)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6 kg▪m/s = 1.5 kg x (v)		v = 1.33 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bowling pin flies away at 1.33 m/s.</a:t>
            </a:r>
            <a:endParaRPr/>
          </a:p>
        </p:txBody>
      </p:sp>
      <p:sp>
        <p:nvSpPr>
          <p:cNvPr id="149" name="Google Shape;149;p20"/>
          <p:cNvSpPr/>
          <p:nvPr/>
        </p:nvSpPr>
        <p:spPr>
          <a:xfrm>
            <a:off x="5791200" y="5410200"/>
            <a:ext cx="21336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0" name="Google Shape;150;p20" descr="http://podcasts.shelbyed.k12.al.us/pkelloway/files/2012/12/bowling-clip-art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1371600"/>
            <a:ext cx="4111463" cy="2682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152400" y="288925"/>
            <a:ext cx="8839200" cy="1708160"/>
          </a:xfrm>
          <a:prstGeom prst="rect">
            <a:avLst/>
          </a:prstGeom>
          <a:solidFill>
            <a:srgbClr val="C0C0C0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Chapter 8</a:t>
            </a:r>
            <a:endParaRPr sz="4500" b="1" i="0" u="none" strike="noStrike" cap="none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 &amp; Impulse</a:t>
            </a:r>
            <a:endParaRPr sz="6000" b="1" i="0" u="none" strike="noStrike" cap="none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7" name="Google Shape;157;p21" descr="http://www.chicagonow.com/drive-he-said/files/2014/11/Airbag_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209800"/>
            <a:ext cx="7110051" cy="4343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Impulse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152400" y="1219200"/>
            <a:ext cx="88392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air bags help save lives?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air bags change the momentum of a person in a car?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Momentum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mass x velocity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A person with a mass of 60 kg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traveling at 30 m/s on a highway.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Calculate the momentum.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	  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60 kg x 30 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The momentum of this person is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1,800 kg▪m/s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The momentum of this person is </a:t>
            </a: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affected by his/her seatbelt or airbag.</a:t>
            </a:r>
            <a:endParaRPr/>
          </a:p>
        </p:txBody>
      </p:sp>
      <p:pic>
        <p:nvPicPr>
          <p:cNvPr id="165" name="Google Shape;165;p22" descr="http://whyfiles.org/032air_bag/images/supersmall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3200" y="3124200"/>
            <a:ext cx="2209800" cy="3249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Understanding Impulse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152400" y="1219200"/>
            <a:ext cx="89916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the impulse affected by the air bags in a collision?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Impulse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- Measures the change in momentum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		for a single object (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 a system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 sz="2400" b="1" i="0" u="sng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how much does the 60 kg person’s momentum</a:t>
            </a:r>
            <a:b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change when going from 30 m/s to a full stop?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1,800 kg▪m/s		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-1,800 kg▪m/s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Impulse can also be described as…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force x time	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 how does an air bag affect the change in momentum?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Air bags &amp; seatbelts increase the time to completely stop.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Impulse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152400" y="1219200"/>
            <a:ext cx="89916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Person #1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70 kg person driving at 40 m/s in a car with airbags. When the car crashes into a wall and comes to a complete stop, what’s the change in momentum?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70 kg x 40 m/s			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Change in momentum = -2,800 kg▪m/s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airbag expands and causes the person to stop moving over a period of 1.4 seconds? How much force is applied?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force x time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-2,800 kg▪m/s = F (1.4 s)		F = -2,000 N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0" name="Google Shape;180;p24"/>
          <p:cNvSpPr/>
          <p:nvPr/>
        </p:nvSpPr>
        <p:spPr>
          <a:xfrm>
            <a:off x="6299200" y="5598886"/>
            <a:ext cx="23114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Calculating Impulse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152400" y="1219200"/>
            <a:ext cx="899160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Person #2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70 kg person driving at 40 m/s in a car without any airbags. What’s the change in momentum when it crashes?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70 kg x 40 m/s			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Change in momentum = -2,800 kg▪m/s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Because there’s nothing to slow the person, the change in momentum happens in 0.4 s. How much force is applied?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force x time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-2,800 kg▪m/s = F (0.4 s)		F = -7,000 N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1 second difference is significant! (7,000 N &amp; 2,000 N)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6255656" y="5257800"/>
            <a:ext cx="2278743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/>
          <p:nvPr/>
        </p:nvSpPr>
        <p:spPr>
          <a:xfrm>
            <a:off x="152400" y="288925"/>
            <a:ext cx="8839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On Your Own</a:t>
            </a:r>
            <a:endParaRPr sz="36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152400" y="1219200"/>
            <a:ext cx="8839200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bowling ball is rolling down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 alley toward a bowling pin.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hits the 1.5 kg pin and it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flies away at 1.33 m/s.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the collision occurs over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0.2 seconds, how much force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was applied to the pin?</a:t>
            </a:r>
            <a:b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2400" b="1" i="1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1.5 kg x 0 m/s        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 baseline="-25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1.5 kg x 1.33 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Change in Momentum (∆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ρ</a:t>
            </a: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) = 1.995 kg▪m/s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1.995 kg▪m/s = F x 0.2 s	F = 9.975 Newtons</a:t>
            </a:r>
            <a:endParaRPr sz="2400" b="1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bowling ball applies a force of 10 N to the pin.</a:t>
            </a:r>
            <a:endParaRPr/>
          </a:p>
        </p:txBody>
      </p:sp>
      <p:sp>
        <p:nvSpPr>
          <p:cNvPr id="196" name="Google Shape;196;p26"/>
          <p:cNvSpPr/>
          <p:nvPr/>
        </p:nvSpPr>
        <p:spPr>
          <a:xfrm>
            <a:off x="5334000" y="5468257"/>
            <a:ext cx="3124200" cy="4572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7" name="Google Shape;197;p26" descr="http://podcasts.shelbyed.k12.al.us/pkelloway/files/2012/12/bowling-clip-art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1371600"/>
            <a:ext cx="4111463" cy="2682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1370</Words>
  <Application>Microsoft Office PowerPoint</Application>
  <PresentationFormat>On-screen Show (4:3)</PresentationFormat>
  <Paragraphs>98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M. Canova</dc:creator>
  <cp:lastModifiedBy>John Canova</cp:lastModifiedBy>
  <cp:revision>1</cp:revision>
  <dcterms:modified xsi:type="dcterms:W3CDTF">2022-01-03T18:43:41Z</dcterms:modified>
</cp:coreProperties>
</file>