
<file path=[Content_Types].xml><?xml version="1.0" encoding="utf-8"?>
<Types xmlns="http://schemas.openxmlformats.org/package/2006/content-types">
  <Default Extension="gif" ContentType="image/gif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2" roundtripDataSignature="AMtx7mjDrk+TsVXLymXHaxr5zD/+7hTqd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Rg st="1" end="77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2" name="Google Shape;1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11" name="Google Shape;11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8" name="Google Shape;11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7" name="Google Shape;12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5" name="Google Shape;13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75f6e566d5_0_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1" name="Google Shape;141;g75f6e566d5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75f6e566d5_0_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7" name="Google Shape;147;g75f6e566d5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4" name="Google Shape;15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75f6e566d5_0_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0" name="Google Shape;160;g75f6e566d5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75f6e566d5_0_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7" name="Google Shape;167;g75f6e566d5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4" name="Google Shape;17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1" name="Google Shape;18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9" name="Google Shape;18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6" name="Google Shape;19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4" name="Google Shape;20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1" name="Google Shape;21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9" name="Google Shape;21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5" name="Google Shape;22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2" name="Google Shape;23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9" name="Google Shape;23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5" name="Google Shape;24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3" name="Google Shape;25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0" name="Google Shape;260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75f6e566d5_0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7" name="Google Shape;267;g75f6e566d5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75f6e566d5_0_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4" name="Google Shape;274;g75f6e566d5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75f6e566d5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1" name="Google Shape;281;g75f6e566d5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75f6e566d5_0_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7" name="Google Shape;287;g75f6e566d5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75f6e566d5_0_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3" name="Google Shape;293;g75f6e566d5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9" name="Google Shape;299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5" name="Google Shape;305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3" name="Google Shape;31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0" name="Google Shape;320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75f6e566d5_0_1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7" name="Google Shape;327;g75f6e566d5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5" name="Google Shape;335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1" name="Google Shape;341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9" name="Google Shape;349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6c6d153190_0_1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6" name="Google Shape;356;g6c6d153190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75f6e566d5_0_1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3" name="Google Shape;363;g75f6e566d5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6c6d153190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0" name="Google Shape;370;g6c6d153190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75f6e566d5_0_1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7" name="Google Shape;377;g75f6e566d5_0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6c6cf4539a_1_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4" name="Google Shape;384;g6c6cf4539a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75f6e566d5_0_9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1" name="Google Shape;391;g75f6e566d5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75fcc59b29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7" name="Google Shape;397;g75fcc59b2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75f6e566d5_0_28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4" name="Google Shape;404;g75f6e566d5_0_2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6c6d153190_0_1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2" name="Google Shape;412;g6c6d153190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6c6cf4539a_1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9" name="Google Shape;419;g6c6cf4539a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6c6d153190_0_1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26" name="Google Shape;426;g6c6d153190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6c6d153190_0_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4" name="Google Shape;434;g6c6d153190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41" name="Google Shape;441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75f6e566d5_0_1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49" name="Google Shape;449;g75f6e566d5_0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75f6e566d5_0_1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6" name="Google Shape;456;g75f6e566d5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75f6e566d5_0_1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64" name="Google Shape;464;g75f6e566d5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75f6e566d5_0_1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1" name="Google Shape;471;g75f6e566d5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75f6e566d5_0_19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9" name="Google Shape;479;g75f6e566d5_0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6c6d153190_0_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86" name="Google Shape;486;g6c6d153190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75f6e566d5_0_20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93" name="Google Shape;493;g75f6e566d5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75f6e566d5_0_20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00" name="Google Shape;500;g75f6e566d5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75f6e566d5_0_2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08" name="Google Shape;508;g75f6e566d5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75f6e566d5_0_2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5" name="Google Shape;515;g75f6e566d5_0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75f6e566d5_0_2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25" name="Google Shape;525;g75f6e566d5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75f6e566d5_0_30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32" name="Google Shape;532;g75f6e566d5_0_3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75f6e566d5_0_3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41" name="Google Shape;541;g75f6e566d5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75f6e566d5_0_2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48" name="Google Shape;548;g75f6e566d5_0_2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75f6e566d5_0_2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56" name="Google Shape;556;g75f6e566d5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75f6e566d5_0_2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3" name="Google Shape;563;g75f6e566d5_0_2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75f6e566d5_0_2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71" name="Google Shape;571;g75f6e566d5_0_2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75f6e566d5_0_29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78" name="Google Shape;578;g75f6e566d5_0_2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6c6d153190_0_10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85" name="Google Shape;585;g6c6d153190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75f6e566d5_0_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92" name="Google Shape;592;g75f6e566d5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6c6d153190_0_1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98" name="Google Shape;598;g6c6d153190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05" name="Google Shape;605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12" name="Google Shape;612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19" name="Google Shape;619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6c6d153190_0_1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2" name="Google Shape;632;g6c6d153190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8" name="Google Shape;638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8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8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0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0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4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4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4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2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2"/>
          <p:cNvSpPr>
            <a:spLocks noGrp="1"/>
          </p:cNvSpPr>
          <p:nvPr>
            <p:ph type="pic" idx="2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Google Shape;42;p42"/>
          <p:cNvSpPr txBox="1">
            <a:spLocks noGrp="1"/>
          </p:cNvSpPr>
          <p:nvPr>
            <p:ph type="body" idx="1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3" name="Google Shape;43;p4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4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4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43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3"/>
          <p:cNvSpPr txBox="1">
            <a:spLocks noGrp="1"/>
          </p:cNvSpPr>
          <p:nvPr>
            <p:ph type="body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9" name="Google Shape;49;p43"/>
          <p:cNvSpPr txBox="1">
            <a:spLocks noGrp="1"/>
          </p:cNvSpPr>
          <p:nvPr>
            <p:ph type="body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0" name="Google Shape;50;p4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4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4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6"/>
          <p:cNvSpPr txBox="1"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6"/>
          <p:cNvSpPr txBox="1"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5" name="Google Shape;65;p46"/>
          <p:cNvSpPr txBox="1">
            <a:spLocks noGrp="1"/>
          </p:cNvSpPr>
          <p:nvPr>
            <p:ph type="body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46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7" name="Google Shape;67;p46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4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4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4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8"/>
          <p:cNvSpPr txBox="1"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8"/>
          <p:cNvSpPr txBox="1"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1" name="Google Shape;81;p4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3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3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3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3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jpg"/><Relationship Id="rId5" Type="http://schemas.openxmlformats.org/officeDocument/2006/relationships/image" Target="../media/image2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g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jpg"/><Relationship Id="rId4" Type="http://schemas.openxmlformats.org/officeDocument/2006/relationships/image" Target="../media/image64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jpg"/><Relationship Id="rId4" Type="http://schemas.openxmlformats.org/officeDocument/2006/relationships/image" Target="../media/image66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jpg"/><Relationship Id="rId4" Type="http://schemas.openxmlformats.org/officeDocument/2006/relationships/image" Target="../media/image68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jpg"/><Relationship Id="rId4" Type="http://schemas.openxmlformats.org/officeDocument/2006/relationships/image" Target="../media/image70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jpg"/><Relationship Id="rId4" Type="http://schemas.openxmlformats.org/officeDocument/2006/relationships/image" Target="../media/image73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77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g"/><Relationship Id="rId5" Type="http://schemas.openxmlformats.org/officeDocument/2006/relationships/image" Target="../media/image75.png"/><Relationship Id="rId4" Type="http://schemas.openxmlformats.org/officeDocument/2006/relationships/hyperlink" Target="http://drive.google.com/file/d/0ByOQK22vlCuuMnVxZmZ2OTZCVWdNUVVETkVwZGVicGJrUEJ3/view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jpg"/><Relationship Id="rId4" Type="http://schemas.openxmlformats.org/officeDocument/2006/relationships/image" Target="../media/image78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jpg"/><Relationship Id="rId4" Type="http://schemas.openxmlformats.org/officeDocument/2006/relationships/image" Target="../media/image80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jpg"/><Relationship Id="rId5" Type="http://schemas.openxmlformats.org/officeDocument/2006/relationships/image" Target="../media/image83.jpg"/><Relationship Id="rId4" Type="http://schemas.openxmlformats.org/officeDocument/2006/relationships/image" Target="../media/image82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jpg"/><Relationship Id="rId5" Type="http://schemas.openxmlformats.org/officeDocument/2006/relationships/image" Target="../media/image87.jpg"/><Relationship Id="rId4" Type="http://schemas.openxmlformats.org/officeDocument/2006/relationships/image" Target="../media/image86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jpg"/><Relationship Id="rId4" Type="http://schemas.openxmlformats.org/officeDocument/2006/relationships/image" Target="../media/image90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jpg"/><Relationship Id="rId4" Type="http://schemas.openxmlformats.org/officeDocument/2006/relationships/image" Target="../media/image93.jp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7.jpg"/><Relationship Id="rId4" Type="http://schemas.openxmlformats.org/officeDocument/2006/relationships/image" Target="../media/image96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jpg"/><Relationship Id="rId4" Type="http://schemas.openxmlformats.org/officeDocument/2006/relationships/image" Target="../media/image99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105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jpg"/><Relationship Id="rId5" Type="http://schemas.openxmlformats.org/officeDocument/2006/relationships/image" Target="../media/image103.jpg"/><Relationship Id="rId4" Type="http://schemas.openxmlformats.org/officeDocument/2006/relationships/image" Target="../media/image102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jpg"/><Relationship Id="rId5" Type="http://schemas.openxmlformats.org/officeDocument/2006/relationships/image" Target="../media/image108.jpg"/><Relationship Id="rId4" Type="http://schemas.openxmlformats.org/officeDocument/2006/relationships/image" Target="../media/image107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2.jpg"/><Relationship Id="rId4" Type="http://schemas.openxmlformats.org/officeDocument/2006/relationships/image" Target="../media/image111.jp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3.jp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5.jpg"/><Relationship Id="rId4" Type="http://schemas.openxmlformats.org/officeDocument/2006/relationships/image" Target="../media/image114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6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7.jpg"/><Relationship Id="rId4" Type="http://schemas.openxmlformats.org/officeDocument/2006/relationships/image" Target="../media/image79.jp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9.jpg"/><Relationship Id="rId4" Type="http://schemas.openxmlformats.org/officeDocument/2006/relationships/image" Target="../media/image118.jp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0.jp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2.jpg"/><Relationship Id="rId4" Type="http://schemas.openxmlformats.org/officeDocument/2006/relationships/image" Target="../media/image121.jp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4.jpg"/><Relationship Id="rId4" Type="http://schemas.openxmlformats.org/officeDocument/2006/relationships/image" Target="../media/image123.jp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5.jp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7.gif"/><Relationship Id="rId4" Type="http://schemas.openxmlformats.org/officeDocument/2006/relationships/image" Target="../media/image12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 descr="Hawk and Ball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30875" y="620712"/>
            <a:ext cx="2370137" cy="1728787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/>
          <p:nvPr/>
        </p:nvSpPr>
        <p:spPr>
          <a:xfrm>
            <a:off x="1403350" y="4365625"/>
            <a:ext cx="5302250" cy="258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597A0"/>
              </a:buClr>
              <a:buSzPts val="5400"/>
              <a:buFont typeface="Arial"/>
              <a:buNone/>
            </a:pPr>
            <a:r>
              <a:rPr lang="en-US" sz="5400" b="1" i="0" u="none" strike="noStrike" cap="none">
                <a:solidFill>
                  <a:srgbClr val="4597A0"/>
                </a:solidFill>
                <a:latin typeface="Arial"/>
                <a:ea typeface="Arial"/>
                <a:cs typeface="Arial"/>
                <a:sym typeface="Arial"/>
              </a:rPr>
              <a:t>JPS </a:t>
            </a:r>
            <a:br>
              <a:rPr lang="en-US" sz="5400" b="1" i="0" u="none" strike="noStrike" cap="none">
                <a:solidFill>
                  <a:srgbClr val="4597A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5400" b="1" i="0" u="none" strike="noStrike" cap="none">
                <a:solidFill>
                  <a:srgbClr val="4597A0"/>
                </a:solidFill>
                <a:latin typeface="Arial"/>
                <a:ea typeface="Arial"/>
                <a:cs typeface="Arial"/>
                <a:sym typeface="Arial"/>
              </a:rPr>
              <a:t>BOYS SOCCER</a:t>
            </a:r>
            <a:br>
              <a:rPr lang="en-US" sz="5400" b="1" i="0" u="none" strike="noStrike" cap="none">
                <a:solidFill>
                  <a:srgbClr val="4597A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5400" b="1" i="0" u="none" strike="noStrike" cap="none">
                <a:solidFill>
                  <a:srgbClr val="4597A0"/>
                </a:solidFill>
                <a:latin typeface="Arial"/>
                <a:ea typeface="Arial"/>
                <a:cs typeface="Arial"/>
                <a:sym typeface="Arial"/>
              </a:rPr>
              <a:t>Hawks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Ellie Goulding - Do You Remember _ Fighting With My Family OST">
            <a:hlinkClick r:id="" action="ppaction://media"/>
            <a:extLst>
              <a:ext uri="{FF2B5EF4-FFF2-40B4-BE49-F238E27FC236}">
                <a16:creationId xmlns:a16="http://schemas.microsoft.com/office/drawing/2014/main" id="{934C4FAA-1D56-4F19-B8E0-01B52B82BB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881000" y="6622742"/>
            <a:ext cx="235258" cy="2352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 txBox="1">
            <a:spLocks noGrp="1"/>
          </p:cNvSpPr>
          <p:nvPr>
            <p:ph type="title"/>
          </p:nvPr>
        </p:nvSpPr>
        <p:spPr>
          <a:xfrm>
            <a:off x="250825" y="274637"/>
            <a:ext cx="8569325" cy="10668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PLAYER SELECTION</a:t>
            </a:r>
            <a:endParaRPr/>
          </a:p>
        </p:txBody>
      </p:sp>
      <p:sp>
        <p:nvSpPr>
          <p:cNvPr id="97" name="Google Shape;97;p2"/>
          <p:cNvSpPr txBox="1">
            <a:spLocks noGrp="1"/>
          </p:cNvSpPr>
          <p:nvPr>
            <p:ph type="body" idx="1"/>
          </p:nvPr>
        </p:nvSpPr>
        <p:spPr>
          <a:xfrm>
            <a:off x="250825" y="1600200"/>
            <a:ext cx="8642350" cy="4997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39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8" name="Google Shape;9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825" y="1484312"/>
            <a:ext cx="6156325" cy="4975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"/>
          <p:cNvSpPr txBox="1">
            <a:spLocks noGrp="1"/>
          </p:cNvSpPr>
          <p:nvPr>
            <p:ph type="title"/>
          </p:nvPr>
        </p:nvSpPr>
        <p:spPr>
          <a:xfrm>
            <a:off x="250825" y="274637"/>
            <a:ext cx="8569325" cy="10668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PLAYER SELECTION</a:t>
            </a:r>
            <a:endParaRPr/>
          </a:p>
        </p:txBody>
      </p:sp>
      <p:sp>
        <p:nvSpPr>
          <p:cNvPr id="105" name="Google Shape;105;p3"/>
          <p:cNvSpPr txBox="1">
            <a:spLocks noGrp="1"/>
          </p:cNvSpPr>
          <p:nvPr>
            <p:ph type="body" idx="1"/>
          </p:nvPr>
        </p:nvSpPr>
        <p:spPr>
          <a:xfrm>
            <a:off x="250825" y="1600200"/>
            <a:ext cx="8642350" cy="4997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39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8762" y="1617662"/>
            <a:ext cx="6113462" cy="499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"/>
          <p:cNvSpPr txBox="1">
            <a:spLocks noGrp="1"/>
          </p:cNvSpPr>
          <p:nvPr>
            <p:ph type="title"/>
          </p:nvPr>
        </p:nvSpPr>
        <p:spPr>
          <a:xfrm>
            <a:off x="250825" y="274637"/>
            <a:ext cx="8569325" cy="10668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PLAYER SELECTION</a:t>
            </a:r>
            <a:endParaRPr/>
          </a:p>
        </p:txBody>
      </p:sp>
      <p:sp>
        <p:nvSpPr>
          <p:cNvPr id="114" name="Google Shape;114;p4"/>
          <p:cNvSpPr txBox="1">
            <a:spLocks noGrp="1"/>
          </p:cNvSpPr>
          <p:nvPr>
            <p:ph type="body" idx="1"/>
          </p:nvPr>
        </p:nvSpPr>
        <p:spPr>
          <a:xfrm>
            <a:off x="250825" y="1600200"/>
            <a:ext cx="8642350" cy="4997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39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825" y="1600200"/>
            <a:ext cx="5905500" cy="49831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"/>
          <p:cNvSpPr txBox="1">
            <a:spLocks noGrp="1"/>
          </p:cNvSpPr>
          <p:nvPr>
            <p:ph type="title"/>
          </p:nvPr>
        </p:nvSpPr>
        <p:spPr>
          <a:xfrm>
            <a:off x="250825" y="274637"/>
            <a:ext cx="8569325" cy="10668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PLAYER SELECTION</a:t>
            </a:r>
            <a:endParaRPr/>
          </a:p>
        </p:txBody>
      </p:sp>
      <p:sp>
        <p:nvSpPr>
          <p:cNvPr id="121" name="Google Shape;121;p5"/>
          <p:cNvSpPr txBox="1">
            <a:spLocks noGrp="1"/>
          </p:cNvSpPr>
          <p:nvPr>
            <p:ph type="body" idx="1"/>
          </p:nvPr>
        </p:nvSpPr>
        <p:spPr>
          <a:xfrm>
            <a:off x="250825" y="1600200"/>
            <a:ext cx="8642350" cy="4997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39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2" name="Google Shape;122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825" y="1600200"/>
            <a:ext cx="2678126" cy="2317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28949" y="1543025"/>
            <a:ext cx="5507026" cy="4821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0825" y="3917950"/>
            <a:ext cx="5435600" cy="2665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SUMMER PRACTICE</a:t>
            </a:r>
            <a:endParaRPr/>
          </a:p>
        </p:txBody>
      </p:sp>
      <p:pic>
        <p:nvPicPr>
          <p:cNvPr id="130" name="Google Shape;130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1570037"/>
            <a:ext cx="8108046" cy="51355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30038" y="1570025"/>
            <a:ext cx="4352775" cy="491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2700" y="1485625"/>
            <a:ext cx="8738598" cy="530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40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40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"/>
          <p:cNvSpPr txBox="1">
            <a:spLocks noGrp="1"/>
          </p:cNvSpPr>
          <p:nvPr>
            <p:ph type="title"/>
          </p:nvPr>
        </p:nvSpPr>
        <p:spPr>
          <a:xfrm>
            <a:off x="457200" y="115887"/>
            <a:ext cx="8229600" cy="11430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SUMMER TOURNAMANT</a:t>
            </a: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Mount Olive Marauder Tournament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138" name="Google Shape;138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1411287"/>
            <a:ext cx="7287795" cy="52943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75f6e566d5_0_43"/>
          <p:cNvSpPr txBox="1">
            <a:spLocks noGrp="1"/>
          </p:cNvSpPr>
          <p:nvPr>
            <p:ph type="title"/>
          </p:nvPr>
        </p:nvSpPr>
        <p:spPr>
          <a:xfrm>
            <a:off x="457200" y="115887"/>
            <a:ext cx="8229600" cy="11430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SUMMER TOURNAMANT</a:t>
            </a: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Mount Olive Marauder Tournament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144" name="Google Shape;144;g75f6e566d5_0_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1411287"/>
            <a:ext cx="6085381" cy="52943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75f6e566d5_0_49"/>
          <p:cNvSpPr txBox="1">
            <a:spLocks noGrp="1"/>
          </p:cNvSpPr>
          <p:nvPr>
            <p:ph type="title"/>
          </p:nvPr>
        </p:nvSpPr>
        <p:spPr>
          <a:xfrm>
            <a:off x="457200" y="115887"/>
            <a:ext cx="8229600" cy="11430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SUMMER TOURNAMANT</a:t>
            </a: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Mount Olive Marauder Tournament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150" name="Google Shape;150;g75f6e566d5_0_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1411287"/>
            <a:ext cx="7672532" cy="5294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g75f6e566d5_0_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55294" y="1411275"/>
            <a:ext cx="5724007" cy="52943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8"/>
          <p:cNvSpPr txBox="1">
            <a:spLocks noGrp="1"/>
          </p:cNvSpPr>
          <p:nvPr>
            <p:ph type="title"/>
          </p:nvPr>
        </p:nvSpPr>
        <p:spPr>
          <a:xfrm>
            <a:off x="457200" y="115887"/>
            <a:ext cx="8229600" cy="11430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SUMMER TOURNAMANT</a:t>
            </a: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Toms River - Kick Off Classic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157" name="Google Shape;157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625" y="2011375"/>
            <a:ext cx="8512173" cy="3462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75f6e566d5_0_56"/>
          <p:cNvSpPr txBox="1">
            <a:spLocks noGrp="1"/>
          </p:cNvSpPr>
          <p:nvPr>
            <p:ph type="title"/>
          </p:nvPr>
        </p:nvSpPr>
        <p:spPr>
          <a:xfrm>
            <a:off x="457200" y="115887"/>
            <a:ext cx="8229600" cy="11430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SUMMER TOURNAMANT</a:t>
            </a: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Toms River - Kick Off Classic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163" name="Google Shape;163;g75f6e566d5_0_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1411287"/>
            <a:ext cx="5182959" cy="5294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75f6e566d5_0_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86251" y="1411275"/>
            <a:ext cx="4673598" cy="33894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75f6e566d5_0_61"/>
          <p:cNvSpPr txBox="1">
            <a:spLocks noGrp="1"/>
          </p:cNvSpPr>
          <p:nvPr>
            <p:ph type="title"/>
          </p:nvPr>
        </p:nvSpPr>
        <p:spPr>
          <a:xfrm>
            <a:off x="457200" y="115887"/>
            <a:ext cx="8229600" cy="11430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SUMMER TOURNAMANT</a:t>
            </a: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Toms River - Kick Off Classic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170" name="Google Shape;170;g75f6e566d5_0_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1411287"/>
            <a:ext cx="5769512" cy="5294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g75f6e566d5_0_6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70800" y="2160650"/>
            <a:ext cx="5371576" cy="40433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9"/>
          <p:cNvSpPr txBox="1">
            <a:spLocks noGrp="1"/>
          </p:cNvSpPr>
          <p:nvPr>
            <p:ph type="title"/>
          </p:nvPr>
        </p:nvSpPr>
        <p:spPr>
          <a:xfrm>
            <a:off x="457200" y="115887"/>
            <a:ext cx="8229600" cy="792162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CAR WASH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177" name="Google Shape;177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950" y="1036650"/>
            <a:ext cx="6829428" cy="5705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73250" y="1036650"/>
            <a:ext cx="7159626" cy="5576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0"/>
          <p:cNvSpPr txBox="1">
            <a:spLocks noGrp="1"/>
          </p:cNvSpPr>
          <p:nvPr>
            <p:ph type="title"/>
          </p:nvPr>
        </p:nvSpPr>
        <p:spPr>
          <a:xfrm>
            <a:off x="457200" y="115887"/>
            <a:ext cx="8229600" cy="792162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TRAINING AND SCRIMMAGE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184" name="Google Shape;184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765175"/>
            <a:ext cx="4391025" cy="3748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91025" y="765175"/>
            <a:ext cx="4752975" cy="2681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62" y="3302000"/>
            <a:ext cx="9144000" cy="355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1"/>
          <p:cNvSpPr txBox="1">
            <a:spLocks noGrp="1"/>
          </p:cNvSpPr>
          <p:nvPr>
            <p:ph type="title"/>
          </p:nvPr>
        </p:nvSpPr>
        <p:spPr>
          <a:xfrm>
            <a:off x="34925" y="0"/>
            <a:ext cx="9142412" cy="1125537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6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TAILGATING EVENT </a:t>
            </a:r>
            <a:br>
              <a:rPr lang="en-US" sz="36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6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RUTGERS GAME- PARENTS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192" name="Google Shape;192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620" y="1125525"/>
            <a:ext cx="6837375" cy="5732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43300" y="1123950"/>
            <a:ext cx="5600700" cy="5732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2"/>
          <p:cNvSpPr txBox="1">
            <a:spLocks noGrp="1"/>
          </p:cNvSpPr>
          <p:nvPr>
            <p:ph type="title"/>
          </p:nvPr>
        </p:nvSpPr>
        <p:spPr>
          <a:xfrm>
            <a:off x="34925" y="0"/>
            <a:ext cx="9142412" cy="1125537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6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TAILGATING EVENT </a:t>
            </a:r>
            <a:br>
              <a:rPr lang="en-US" sz="36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6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RUTGERS GAME- PARENTS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199" name="Google Shape;199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812" y="1130300"/>
            <a:ext cx="5002212" cy="384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64050" y="1125537"/>
            <a:ext cx="4645025" cy="384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98712" y="4149725"/>
            <a:ext cx="5003800" cy="270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3"/>
          <p:cNvSpPr txBox="1">
            <a:spLocks noGrp="1"/>
          </p:cNvSpPr>
          <p:nvPr>
            <p:ph type="title"/>
          </p:nvPr>
        </p:nvSpPr>
        <p:spPr>
          <a:xfrm>
            <a:off x="34925" y="0"/>
            <a:ext cx="9142412" cy="765175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TAILGATING EVENT </a:t>
            </a:r>
            <a:br>
              <a:rPr lang="en-US" sz="28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RUTGERS GAME- PLAYERS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207" name="Google Shape;207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917575"/>
            <a:ext cx="7717367" cy="57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82550" y="863988"/>
            <a:ext cx="4132525" cy="5895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5"/>
          <p:cNvSpPr txBox="1">
            <a:spLocks noGrp="1"/>
          </p:cNvSpPr>
          <p:nvPr>
            <p:ph type="title"/>
          </p:nvPr>
        </p:nvSpPr>
        <p:spPr>
          <a:xfrm>
            <a:off x="34925" y="0"/>
            <a:ext cx="9142412" cy="765175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TAILGATING EVENT </a:t>
            </a:r>
            <a:br>
              <a:rPr lang="en-US" sz="28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RUTGERS GAME- VOLUNTEERS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214" name="Google Shape;214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917575"/>
            <a:ext cx="7717366" cy="57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68925" y="884637"/>
            <a:ext cx="7805199" cy="585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93750" y="1114825"/>
            <a:ext cx="7191375" cy="5393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500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6"/>
          <p:cNvSpPr txBox="1">
            <a:spLocks noGrp="1"/>
          </p:cNvSpPr>
          <p:nvPr>
            <p:ph type="title"/>
          </p:nvPr>
        </p:nvSpPr>
        <p:spPr>
          <a:xfrm>
            <a:off x="34925" y="0"/>
            <a:ext cx="9142412" cy="1125537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6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TAILGATING EVENT </a:t>
            </a:r>
            <a:br>
              <a:rPr lang="en-US" sz="36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6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RUTGERS GAME- GAMETIME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222" name="Google Shape;222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125537"/>
            <a:ext cx="9144000" cy="573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7"/>
          <p:cNvSpPr txBox="1">
            <a:spLocks noGrp="1"/>
          </p:cNvSpPr>
          <p:nvPr>
            <p:ph type="title"/>
          </p:nvPr>
        </p:nvSpPr>
        <p:spPr>
          <a:xfrm>
            <a:off x="34925" y="0"/>
            <a:ext cx="9142412" cy="1125537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6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PLAYERS AND PARENTS</a:t>
            </a:r>
            <a:br>
              <a:rPr lang="en-US" sz="36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6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CANNING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228" name="Google Shape;228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925" y="1125525"/>
            <a:ext cx="3816350" cy="5586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7"/>
          <p:cNvPicPr preferRelativeResize="0"/>
          <p:nvPr/>
        </p:nvPicPr>
        <p:blipFill rotWithShape="1">
          <a:blip r:embed="rId5">
            <a:alphaModFix/>
          </a:blip>
          <a:srcRect l="2290" r="-2288"/>
          <a:stretch/>
        </p:blipFill>
        <p:spPr>
          <a:xfrm>
            <a:off x="1095375" y="1314450"/>
            <a:ext cx="8048626" cy="539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8"/>
          <p:cNvSpPr txBox="1">
            <a:spLocks noGrp="1"/>
          </p:cNvSpPr>
          <p:nvPr>
            <p:ph type="title"/>
          </p:nvPr>
        </p:nvSpPr>
        <p:spPr>
          <a:xfrm>
            <a:off x="-20637" y="0"/>
            <a:ext cx="9142412" cy="69215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CLOTHING DRIVE 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235" name="Google Shape;235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9250" y="869950"/>
            <a:ext cx="4500562" cy="3700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9250" y="869950"/>
            <a:ext cx="8239125" cy="5427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9"/>
          <p:cNvSpPr txBox="1">
            <a:spLocks noGrp="1"/>
          </p:cNvSpPr>
          <p:nvPr>
            <p:ph type="body" idx="1"/>
          </p:nvPr>
        </p:nvSpPr>
        <p:spPr>
          <a:xfrm>
            <a:off x="250825" y="404812"/>
            <a:ext cx="8642350" cy="4997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39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23052B-DE54-4116-AD30-4C534EE165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0"/>
          <p:cNvSpPr txBox="1">
            <a:spLocks noGrp="1"/>
          </p:cNvSpPr>
          <p:nvPr>
            <p:ph type="title"/>
          </p:nvPr>
        </p:nvSpPr>
        <p:spPr>
          <a:xfrm>
            <a:off x="0" y="22225"/>
            <a:ext cx="9144000" cy="10668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FRESHMAN PLAYERS</a:t>
            </a:r>
            <a:endParaRPr/>
          </a:p>
        </p:txBody>
      </p:sp>
      <p:sp>
        <p:nvSpPr>
          <p:cNvPr id="248" name="Google Shape;248;p20"/>
          <p:cNvSpPr txBox="1">
            <a:spLocks noGrp="1"/>
          </p:cNvSpPr>
          <p:nvPr>
            <p:ph type="body" idx="1"/>
          </p:nvPr>
        </p:nvSpPr>
        <p:spPr>
          <a:xfrm>
            <a:off x="265112" y="2622550"/>
            <a:ext cx="2954337" cy="303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Aadarsh Balaji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Adarsh Manna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Ameya Patil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Anirudh Guduru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Arnav Sehgal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Aryan Gupta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Aryan Nair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Ayman Hasan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Balan Selya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Daksh Goyal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Daniel Iype</a:t>
            </a:r>
            <a:endParaRPr/>
          </a:p>
          <a:p>
            <a:pPr marL="342900" lvl="0" indent="-215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20"/>
          <p:cNvSpPr txBox="1"/>
          <p:nvPr/>
        </p:nvSpPr>
        <p:spPr>
          <a:xfrm>
            <a:off x="250824" y="1183122"/>
            <a:ext cx="8642350" cy="14394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44969F">
                <a:alpha val="9450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Captain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B05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Agrim Chopra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B05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Aditya Rawat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 sz="3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20"/>
          <p:cNvSpPr txBox="1"/>
          <p:nvPr/>
        </p:nvSpPr>
        <p:spPr>
          <a:xfrm>
            <a:off x="2771775" y="2622550"/>
            <a:ext cx="2952750" cy="303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Dhruv Dodda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Jack Dotoli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Kanaad Vaidya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Nikhil Srinivas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Nishanth Justin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Pramit Samanta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Sairam Ande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Vihaan Salian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Zachary Mokrauer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1"/>
          <p:cNvSpPr txBox="1">
            <a:spLocks noGrp="1"/>
          </p:cNvSpPr>
          <p:nvPr>
            <p:ph type="title"/>
          </p:nvPr>
        </p:nvSpPr>
        <p:spPr>
          <a:xfrm>
            <a:off x="250825" y="274637"/>
            <a:ext cx="8569325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Title</a:t>
            </a:r>
            <a:endParaRPr/>
          </a:p>
        </p:txBody>
      </p:sp>
      <p:sp>
        <p:nvSpPr>
          <p:cNvPr id="256" name="Google Shape;256;p21"/>
          <p:cNvSpPr txBox="1">
            <a:spLocks noGrp="1"/>
          </p:cNvSpPr>
          <p:nvPr>
            <p:ph type="body" idx="1"/>
          </p:nvPr>
        </p:nvSpPr>
        <p:spPr>
          <a:xfrm>
            <a:off x="250825" y="1600200"/>
            <a:ext cx="8642350" cy="4997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sz="3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Text</a:t>
            </a:r>
            <a:endParaRPr/>
          </a:p>
        </p:txBody>
      </p:sp>
      <p:pic>
        <p:nvPicPr>
          <p:cNvPr id="257" name="Google Shape;257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2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825" cy="69215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FRESHMAN GAMES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263" name="Google Shape;263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81350" y="844550"/>
            <a:ext cx="5089476" cy="4946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7025" y="708025"/>
            <a:ext cx="6153659" cy="54419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0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75f6e566d5_0_7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700" cy="6921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FRESHMAN GAMES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270" name="Google Shape;270;g75f6e566d5_0_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844500"/>
            <a:ext cx="6100327" cy="5861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g75f6e566d5_0_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9875" y="1114375"/>
            <a:ext cx="6254748" cy="4797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75f6e566d5_0_16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700" cy="6921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FRESHMAN GAMES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277" name="Google Shape;277;g75f6e566d5_0_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844500"/>
            <a:ext cx="8839193" cy="39932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g75f6e566d5_0_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3950" y="1229424"/>
            <a:ext cx="8676100" cy="526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0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75f6e566d5_0_22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700" cy="6921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FRESHMAN GAMES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284" name="Google Shape;284;g75f6e566d5_0_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844500"/>
            <a:ext cx="8839202" cy="4583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75f6e566d5_0_3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700" cy="6921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FRESHMAN GAMES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290" name="Google Shape;290;g75f6e566d5_0_33"/>
          <p:cNvSpPr txBox="1"/>
          <p:nvPr/>
        </p:nvSpPr>
        <p:spPr>
          <a:xfrm>
            <a:off x="642950" y="1268725"/>
            <a:ext cx="7338000" cy="434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“Coming together is a beginning.</a:t>
            </a:r>
            <a:endParaRPr sz="3600" b="0" i="0" u="none" strike="noStrike" cap="none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Keeping together is progress.</a:t>
            </a:r>
            <a:endParaRPr sz="3600" b="0" i="0" u="none" strike="noStrike" cap="none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Working together is success.”</a:t>
            </a:r>
            <a:endParaRPr sz="3600" b="0" i="0" u="none" strike="noStrike" cap="none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Henry Ford</a:t>
            </a:r>
            <a:endParaRPr sz="1800" b="0" i="0" u="none" strike="noStrike" cap="none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75f6e566d5_0_26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700" cy="6921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FRESHMAN GAMES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296" name="Google Shape;296;g75f6e566d5_0_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844500"/>
            <a:ext cx="8839201" cy="5024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3"/>
          <p:cNvSpPr txBox="1">
            <a:spLocks noGrp="1"/>
          </p:cNvSpPr>
          <p:nvPr>
            <p:ph type="body" idx="1"/>
          </p:nvPr>
        </p:nvSpPr>
        <p:spPr>
          <a:xfrm>
            <a:off x="250825" y="404812"/>
            <a:ext cx="8642350" cy="4997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39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E24BF2-D5BF-49BE-A0B5-1B037DA52A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JUNIOR VARSITY PLAYERS</a:t>
            </a:r>
            <a:endParaRPr/>
          </a:p>
        </p:txBody>
      </p:sp>
      <p:sp>
        <p:nvSpPr>
          <p:cNvPr id="308" name="Google Shape;308;p24"/>
          <p:cNvSpPr txBox="1"/>
          <p:nvPr/>
        </p:nvSpPr>
        <p:spPr>
          <a:xfrm>
            <a:off x="28584" y="1066800"/>
            <a:ext cx="8642350" cy="14394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44969F">
                <a:alpha val="9450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CAPTAIN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B05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Aakash Tummala</a:t>
            </a:r>
            <a:endParaRPr sz="2400" b="0" i="0" u="none" strike="noStrike" cap="none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B05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Vishwesh Sivabada</a:t>
            </a:r>
            <a:endParaRPr sz="2400" b="0" i="0" u="none" strike="noStrike" cap="none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24"/>
          <p:cNvSpPr txBox="1"/>
          <p:nvPr/>
        </p:nvSpPr>
        <p:spPr>
          <a:xfrm>
            <a:off x="276225" y="2781300"/>
            <a:ext cx="3240087" cy="325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Aarav Joshi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Aashish Pandya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Adam D'Souza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Adrian D'Souza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Andrew Medovoy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Anshul Natakala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Aravind Kandasamy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Armaan Ghotra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Aryan Sharma`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24"/>
          <p:cNvSpPr txBox="1"/>
          <p:nvPr/>
        </p:nvSpPr>
        <p:spPr>
          <a:xfrm>
            <a:off x="3059112" y="2781300"/>
            <a:ext cx="3241675" cy="325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Daniel Moraes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Debarshi Dey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Dennis Babynyuk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Divyaman Patel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Jai Bhagia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Krish Raval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Paul Tynkov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Shreyas Basu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Sri Giri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5"/>
          <p:cNvSpPr txBox="1">
            <a:spLocks noGrp="1"/>
          </p:cNvSpPr>
          <p:nvPr>
            <p:ph type="title"/>
          </p:nvPr>
        </p:nvSpPr>
        <p:spPr>
          <a:xfrm>
            <a:off x="250825" y="274637"/>
            <a:ext cx="8569325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Title</a:t>
            </a:r>
            <a:endParaRPr/>
          </a:p>
        </p:txBody>
      </p:sp>
      <p:sp>
        <p:nvSpPr>
          <p:cNvPr id="316" name="Google Shape;316;p25"/>
          <p:cNvSpPr txBox="1">
            <a:spLocks noGrp="1"/>
          </p:cNvSpPr>
          <p:nvPr>
            <p:ph type="body" idx="1"/>
          </p:nvPr>
        </p:nvSpPr>
        <p:spPr>
          <a:xfrm>
            <a:off x="504825" y="1825625"/>
            <a:ext cx="8642350" cy="4997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sz="3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Text</a:t>
            </a:r>
            <a:endParaRPr/>
          </a:p>
        </p:txBody>
      </p:sp>
      <p:pic>
        <p:nvPicPr>
          <p:cNvPr id="317" name="Google Shape;317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2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6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825" cy="69215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JUNIOR VARSITY GAMES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323" name="Google Shape;323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844550"/>
            <a:ext cx="7660420" cy="5861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17225" y="844550"/>
            <a:ext cx="5156650" cy="5594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75f6e566d5_0_115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700" cy="6921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JUNIOR VARSITY GAMES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330" name="Google Shape;330;g75f6e566d5_0_1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844500"/>
            <a:ext cx="7325266" cy="5861102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g75f6e566d5_0_115"/>
          <p:cNvSpPr txBox="1"/>
          <p:nvPr/>
        </p:nvSpPr>
        <p:spPr>
          <a:xfrm>
            <a:off x="3971925" y="3983350"/>
            <a:ext cx="7338000" cy="8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2" name="Google Shape;332;g75f6e566d5_0_1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3938" y="844500"/>
            <a:ext cx="8252821" cy="6136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7"/>
          <p:cNvSpPr txBox="1">
            <a:spLocks noGrp="1"/>
          </p:cNvSpPr>
          <p:nvPr>
            <p:ph type="body" idx="1"/>
          </p:nvPr>
        </p:nvSpPr>
        <p:spPr>
          <a:xfrm>
            <a:off x="250825" y="404812"/>
            <a:ext cx="8642350" cy="4997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39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44EC09-D62B-47D3-AA7D-08DAB7B704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660"/>
            <a:ext cx="9144000" cy="68453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8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1189037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VARSITY PLAYERS</a:t>
            </a:r>
            <a:endParaRPr/>
          </a:p>
        </p:txBody>
      </p:sp>
      <p:sp>
        <p:nvSpPr>
          <p:cNvPr id="344" name="Google Shape;344;p28"/>
          <p:cNvSpPr txBox="1">
            <a:spLocks noGrp="1"/>
          </p:cNvSpPr>
          <p:nvPr>
            <p:ph type="body" idx="1"/>
          </p:nvPr>
        </p:nvSpPr>
        <p:spPr>
          <a:xfrm>
            <a:off x="265112" y="2606675"/>
            <a:ext cx="2954337" cy="33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Aayush Narula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Ajit Mallavarapu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Anish Gayam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Devam Patel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Jakob Virizlay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Keita McFarlane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Matej Virizlay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Nizam Sayed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Pranav Chanthan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Rahul Badiani</a:t>
            </a:r>
            <a:endParaRPr/>
          </a:p>
          <a:p>
            <a:pPr marL="342900" lvl="0" indent="-215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215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28"/>
          <p:cNvSpPr txBox="1"/>
          <p:nvPr/>
        </p:nvSpPr>
        <p:spPr>
          <a:xfrm>
            <a:off x="0" y="1166590"/>
            <a:ext cx="8642350" cy="14394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44969F">
                <a:alpha val="9450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CAPTAIN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B05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Aniket Narkhede</a:t>
            </a:r>
            <a:endParaRPr sz="2400" b="1" i="0" u="none" strike="noStrike" cap="none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B05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Anish Mallavarapu</a:t>
            </a:r>
            <a:endParaRPr sz="2400" b="1" i="0" u="none" strike="noStrike" cap="none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 sz="3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28"/>
          <p:cNvSpPr txBox="1"/>
          <p:nvPr/>
        </p:nvSpPr>
        <p:spPr>
          <a:xfrm>
            <a:off x="2936875" y="2708275"/>
            <a:ext cx="2952750" cy="325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Rikhil Badiani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Rishvant Tummala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Ryan Casey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Sahil Kakkad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Siddharth Tangri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Soham Chaudhuri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Soham Kulkarni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Sukhbir Ghotra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Viraaj Kumar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Vishal Sriram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0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9"/>
          <p:cNvSpPr txBox="1">
            <a:spLocks noGrp="1"/>
          </p:cNvSpPr>
          <p:nvPr>
            <p:ph type="title"/>
          </p:nvPr>
        </p:nvSpPr>
        <p:spPr>
          <a:xfrm>
            <a:off x="250825" y="274637"/>
            <a:ext cx="8569325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Title</a:t>
            </a:r>
            <a:endParaRPr/>
          </a:p>
        </p:txBody>
      </p:sp>
      <p:sp>
        <p:nvSpPr>
          <p:cNvPr id="352" name="Google Shape;352;p29"/>
          <p:cNvSpPr txBox="1">
            <a:spLocks noGrp="1"/>
          </p:cNvSpPr>
          <p:nvPr>
            <p:ph type="body" idx="1"/>
          </p:nvPr>
        </p:nvSpPr>
        <p:spPr>
          <a:xfrm>
            <a:off x="250825" y="1600200"/>
            <a:ext cx="8642350" cy="4997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sz="3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Text</a:t>
            </a:r>
            <a:endParaRPr/>
          </a:p>
        </p:txBody>
      </p:sp>
      <p:pic>
        <p:nvPicPr>
          <p:cNvPr id="353" name="Google Shape;353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4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6c6d153190_0_115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700" cy="6921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b="1">
                <a:solidFill>
                  <a:srgbClr val="224B50"/>
                </a:solidFill>
              </a:rPr>
              <a:t>VARSITY GAMES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359" name="Google Shape;359;g6c6d153190_0_1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844500"/>
            <a:ext cx="5159294" cy="5861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g6c6d153190_0_1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57300" y="692100"/>
            <a:ext cx="7300899" cy="5493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75f6e566d5_0_145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700" cy="6921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b="1">
                <a:solidFill>
                  <a:srgbClr val="224B50"/>
                </a:solidFill>
              </a:rPr>
              <a:t>VARSITY GAMES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366" name="Google Shape;366;g75f6e566d5_0_1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844500"/>
            <a:ext cx="6044259" cy="586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g75f6e566d5_0_1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4375" y="844500"/>
            <a:ext cx="7048502" cy="52933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6c6d153190_0_6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700" cy="6921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VARSITY GAMES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373" name="Google Shape;373;g6c6d153190_0_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844500"/>
            <a:ext cx="6106261" cy="5861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g6c6d153190_0_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5575" y="997575"/>
            <a:ext cx="8416800" cy="4476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75f6e566d5_0_15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700" cy="6921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b="1">
                <a:solidFill>
                  <a:srgbClr val="224B50"/>
                </a:solidFill>
              </a:rPr>
              <a:t>VARSITY GAMES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380" name="Google Shape;380;g75f6e566d5_0_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844500"/>
            <a:ext cx="8525725" cy="586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g75f6e566d5_0_1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9825" y="809238"/>
            <a:ext cx="8270875" cy="59316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3000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000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6c6cf4539a_1_1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700" cy="6921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VARSITY GAMES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387" name="Google Shape;387;g6c6cf4539a_1_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8550" y="831000"/>
            <a:ext cx="7370225" cy="5705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g6c6cf4539a_1_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5225" y="936301"/>
            <a:ext cx="8010025" cy="4734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3000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000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75f6e566d5_0_95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700" cy="6921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VARSITY GAMES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394" name="Google Shape;394;g75f6e566d5_0_9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54975" y="844500"/>
            <a:ext cx="5634050" cy="563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75fcc59b29_0_0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700" cy="6921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VARSITY GAMES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400" name="Google Shape;400;g75fcc59b29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623283">
            <a:off x="715542" y="1342766"/>
            <a:ext cx="3535592" cy="5239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g75fcc59b29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738056">
            <a:off x="3886199" y="1126025"/>
            <a:ext cx="4914924" cy="3900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0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0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75f6e566d5_0_289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700" cy="6921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VARSITY GAMES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407" name="Google Shape;407;g75f6e566d5_0_289" title="Ellie Goulding - Do You Remember _ Fighting With My Family OST.mp3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400" y="8445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g75f6e566d5_0_28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21575" y="844500"/>
            <a:ext cx="5819125" cy="4939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g75f6e566d5_0_28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7199" y="1695138"/>
            <a:ext cx="6040175" cy="5010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8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6c6d153190_0_119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700" cy="6921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b="1">
                <a:solidFill>
                  <a:srgbClr val="224B50"/>
                </a:solidFill>
              </a:rPr>
              <a:t>VARSITY GAMES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415" name="Google Shape;415;g6c6d153190_0_1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844500"/>
            <a:ext cx="6960551" cy="5861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g6c6d153190_0_1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93875" y="984175"/>
            <a:ext cx="5905500" cy="5581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6c6cf4539a_1_7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700" cy="6921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VARSITY GAMES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422" name="Google Shape;422;g6c6cf4539a_1_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77126" y="844500"/>
            <a:ext cx="4814475" cy="5861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g6c6cf4539a_1_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400" y="844500"/>
            <a:ext cx="3872327" cy="51009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6c6d153190_0_11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700" cy="6921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b="1">
                <a:solidFill>
                  <a:srgbClr val="224B50"/>
                </a:solidFill>
              </a:rPr>
              <a:t>VARSITY GAMES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429" name="Google Shape;429;g6c6d153190_0_1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9725" y="876250"/>
            <a:ext cx="8012775" cy="5715650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30" name="Google Shape;430;g6c6d153190_0_1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04025" y="876250"/>
            <a:ext cx="5454074" cy="5824499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31" name="Google Shape;431;g6c6d153190_0_1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3975" y="948075"/>
            <a:ext cx="8542249" cy="5307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6c6d153190_0_10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700" cy="6921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b="1">
                <a:solidFill>
                  <a:srgbClr val="224B50"/>
                </a:solidFill>
              </a:rPr>
              <a:t>SENIOR - </a:t>
            </a: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VARSITY CAPTAIN  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437" name="Google Shape;437;g6c6d153190_0_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25" y="801625"/>
            <a:ext cx="3907400" cy="586110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g6c6d153190_0_10"/>
          <p:cNvSpPr txBox="1"/>
          <p:nvPr/>
        </p:nvSpPr>
        <p:spPr>
          <a:xfrm rot="-841599">
            <a:off x="3918612" y="2563020"/>
            <a:ext cx="5210975" cy="732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ANIKET NARKHEDE</a:t>
            </a:r>
            <a:endParaRPr sz="4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0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3000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30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825" cy="69215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b="1">
                <a:solidFill>
                  <a:srgbClr val="224B50"/>
                </a:solidFill>
              </a:rPr>
              <a:t>SENIOR - VARSITY CAPTAIN 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444" name="Google Shape;444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844550"/>
            <a:ext cx="4170905" cy="586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75705" y="844550"/>
            <a:ext cx="3398239" cy="5861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3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7500" y="692151"/>
            <a:ext cx="8143878" cy="60019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3000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3000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3000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75f6e566d5_0_158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700" cy="6921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b="1">
                <a:solidFill>
                  <a:srgbClr val="224B50"/>
                </a:solidFill>
              </a:rPr>
              <a:t>SENIOR - </a:t>
            </a: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VARSITY CAPTAIN  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452" name="Google Shape;452;g75f6e566d5_0_158"/>
          <p:cNvSpPr txBox="1"/>
          <p:nvPr/>
        </p:nvSpPr>
        <p:spPr>
          <a:xfrm rot="-841599">
            <a:off x="3918612" y="2563020"/>
            <a:ext cx="5210975" cy="732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ANISH MALLAVARAPU</a:t>
            </a:r>
            <a:endParaRPr sz="4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3" name="Google Shape;453;g75f6e566d5_0_1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0025" y="1107974"/>
            <a:ext cx="3602701" cy="5404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3000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75f6e566d5_0_167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700" cy="6921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b="1">
                <a:solidFill>
                  <a:srgbClr val="224B50"/>
                </a:solidFill>
              </a:rPr>
              <a:t>SENIOR - </a:t>
            </a: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VARSITY CAPTAIN  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459" name="Google Shape;459;g75f6e566d5_0_167"/>
          <p:cNvSpPr txBox="1"/>
          <p:nvPr/>
        </p:nvSpPr>
        <p:spPr>
          <a:xfrm rot="-841599">
            <a:off x="3918612" y="2563020"/>
            <a:ext cx="5210975" cy="732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4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0" name="Google Shape;460;g75f6e566d5_0_1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4800" y="844500"/>
            <a:ext cx="6346825" cy="575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g75f6e566d5_0_16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4800" y="745338"/>
            <a:ext cx="8459083" cy="5956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500"/>
                                        <p:tgtEl>
                                          <p:spTgt spid="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500"/>
                                        <p:tgtEl>
                                          <p:spTgt spid="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75f6e566d5_0_177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700" cy="6921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b="1">
                <a:solidFill>
                  <a:srgbClr val="224B50"/>
                </a:solidFill>
              </a:rPr>
              <a:t>SENIOR </a:t>
            </a: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VARSITY   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467" name="Google Shape;467;g75f6e566d5_0_177"/>
          <p:cNvSpPr txBox="1"/>
          <p:nvPr/>
        </p:nvSpPr>
        <p:spPr>
          <a:xfrm rot="-841599">
            <a:off x="3918612" y="2563020"/>
            <a:ext cx="5210975" cy="732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AYUSH NARULA</a:t>
            </a:r>
            <a:endParaRPr sz="4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8" name="Google Shape;468;g75f6e566d5_0_17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844500"/>
            <a:ext cx="3602701" cy="5404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75f6e566d5_0_18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700" cy="6921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b="1">
                <a:solidFill>
                  <a:srgbClr val="224B50"/>
                </a:solidFill>
              </a:rPr>
              <a:t>SENIOR </a:t>
            </a: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VARSITY   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474" name="Google Shape;474;g75f6e566d5_0_184"/>
          <p:cNvSpPr txBox="1"/>
          <p:nvPr/>
        </p:nvSpPr>
        <p:spPr>
          <a:xfrm rot="-841599">
            <a:off x="3918612" y="2563020"/>
            <a:ext cx="5210975" cy="732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4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5" name="Google Shape;475;g75f6e566d5_0_18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844500"/>
            <a:ext cx="5619750" cy="571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g75f6e566d5_0_18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400" y="1010750"/>
            <a:ext cx="8048001" cy="5549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75f6e566d5_0_19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700" cy="6921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b="1">
                <a:solidFill>
                  <a:srgbClr val="224B50"/>
                </a:solidFill>
              </a:rPr>
              <a:t>SENIOR </a:t>
            </a: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VARSITY   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482" name="Google Shape;482;g75f6e566d5_0_191"/>
          <p:cNvSpPr txBox="1"/>
          <p:nvPr/>
        </p:nvSpPr>
        <p:spPr>
          <a:xfrm rot="-841599">
            <a:off x="3918612" y="2563020"/>
            <a:ext cx="5210975" cy="732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SUKHBIR GHOTRA</a:t>
            </a:r>
            <a:endParaRPr sz="4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3" name="Google Shape;483;g75f6e566d5_0_19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550" y="1115950"/>
            <a:ext cx="3602701" cy="5404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6c6d153190_0_3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700" cy="6921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VARSITY </a:t>
            </a:r>
            <a:r>
              <a:rPr lang="en-US" b="1">
                <a:solidFill>
                  <a:srgbClr val="224B50"/>
                </a:solidFill>
              </a:rPr>
              <a:t>TEA</a:t>
            </a: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489" name="Google Shape;489;g6c6d153190_0_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844500"/>
            <a:ext cx="5233714" cy="586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g6c6d153190_0_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7838" y="1009600"/>
            <a:ext cx="8565028" cy="52895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3000"/>
                                        <p:tgtEl>
                                          <p:spTgt spid="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000"/>
                                        <p:tgtEl>
                                          <p:spTgt spid="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75f6e566d5_0_20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700" cy="6921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b="1">
                <a:solidFill>
                  <a:srgbClr val="224B50"/>
                </a:solidFill>
              </a:rPr>
              <a:t>SENIOR </a:t>
            </a: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VARSITY   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496" name="Google Shape;496;g75f6e566d5_0_201"/>
          <p:cNvSpPr txBox="1"/>
          <p:nvPr/>
        </p:nvSpPr>
        <p:spPr>
          <a:xfrm rot="-841599">
            <a:off x="3918612" y="2563020"/>
            <a:ext cx="5210975" cy="732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DEVAM PATEL</a:t>
            </a:r>
            <a:endParaRPr sz="4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7" name="Google Shape;497;g75f6e566d5_0_20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4800" y="1115950"/>
            <a:ext cx="3602701" cy="5404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75f6e566d5_0_208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700" cy="6921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b="1">
                <a:solidFill>
                  <a:srgbClr val="224B50"/>
                </a:solidFill>
              </a:rPr>
              <a:t>SENIOR </a:t>
            </a: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VARSITY   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503" name="Google Shape;503;g75f6e566d5_0_208"/>
          <p:cNvSpPr txBox="1"/>
          <p:nvPr/>
        </p:nvSpPr>
        <p:spPr>
          <a:xfrm rot="-841599">
            <a:off x="3918612" y="2563020"/>
            <a:ext cx="5210975" cy="732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4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4" name="Google Shape;504;g75f6e566d5_0_20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95852" y="876450"/>
            <a:ext cx="7370223" cy="5569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g75f6e566d5_0_20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876448"/>
            <a:ext cx="7760280" cy="55692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75f6e566d5_0_21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700" cy="6921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b="1">
                <a:solidFill>
                  <a:srgbClr val="224B50"/>
                </a:solidFill>
              </a:rPr>
              <a:t>SENIOR </a:t>
            </a: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VARSITY   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511" name="Google Shape;511;g75f6e566d5_0_214"/>
          <p:cNvSpPr txBox="1"/>
          <p:nvPr/>
        </p:nvSpPr>
        <p:spPr>
          <a:xfrm rot="-841599">
            <a:off x="3918612" y="2563020"/>
            <a:ext cx="5210975" cy="732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JAKOB VRIZLAY</a:t>
            </a:r>
            <a:endParaRPr sz="4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2" name="Google Shape;512;g75f6e566d5_0_2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5250" y="1187400"/>
            <a:ext cx="3602701" cy="5404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75f6e566d5_0_22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700" cy="6921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b="1">
                <a:solidFill>
                  <a:srgbClr val="224B50"/>
                </a:solidFill>
              </a:rPr>
              <a:t>SENIOR </a:t>
            </a: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VARSITY   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518" name="Google Shape;518;g75f6e566d5_0_221"/>
          <p:cNvSpPr txBox="1"/>
          <p:nvPr/>
        </p:nvSpPr>
        <p:spPr>
          <a:xfrm rot="-841599">
            <a:off x="3918612" y="2563020"/>
            <a:ext cx="5210975" cy="732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4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9" name="Google Shape;519;g75f6e566d5_0_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0025" y="1352500"/>
            <a:ext cx="3602700" cy="4293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g75f6e566d5_0_2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17123" y="1282124"/>
            <a:ext cx="2862504" cy="4293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g75f6e566d5_0_2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3250" y="883700"/>
            <a:ext cx="8175619" cy="5450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g75f6e566d5_0_22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575" y="944087"/>
            <a:ext cx="8826856" cy="5329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3500"/>
                                        <p:tgtEl>
                                          <p:spTgt spid="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500"/>
                            </p:stCondLst>
                            <p:childTnLst>
                              <p:par>
                                <p:cTn id="1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0"/>
                                        <p:tgtEl>
                                          <p:spTgt spid="5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/>
                                        <p:tgtEl>
                                          <p:spTgt spid="5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75f6e566d5_0_23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700" cy="6921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b="1">
                <a:solidFill>
                  <a:srgbClr val="224B50"/>
                </a:solidFill>
              </a:rPr>
              <a:t>SENIOR </a:t>
            </a: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VARSITY   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528" name="Google Shape;528;g75f6e566d5_0_234"/>
          <p:cNvSpPr txBox="1"/>
          <p:nvPr/>
        </p:nvSpPr>
        <p:spPr>
          <a:xfrm rot="-841599">
            <a:off x="3918612" y="2563020"/>
            <a:ext cx="5210975" cy="732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KEITA MCFARLANE</a:t>
            </a:r>
            <a:endParaRPr sz="4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9" name="Google Shape;529;g75f6e566d5_0_2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5900" y="939750"/>
            <a:ext cx="3602701" cy="5404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75f6e566d5_0_30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700" cy="6921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b="1">
                <a:solidFill>
                  <a:srgbClr val="224B50"/>
                </a:solidFill>
              </a:rPr>
              <a:t>SENIOR </a:t>
            </a: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VARSITY   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535" name="Google Shape;535;g75f6e566d5_0_304"/>
          <p:cNvSpPr txBox="1"/>
          <p:nvPr/>
        </p:nvSpPr>
        <p:spPr>
          <a:xfrm rot="-841599">
            <a:off x="3918612" y="2563020"/>
            <a:ext cx="5210975" cy="732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4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6" name="Google Shape;536;g75f6e566d5_0_30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0525" y="876250"/>
            <a:ext cx="3602700" cy="5559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g75f6e566d5_0_30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80462" y="1179000"/>
            <a:ext cx="3687280" cy="3174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g75f6e566d5_0_30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69879" y="889274"/>
            <a:ext cx="8265549" cy="5533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3000"/>
                                        <p:tgtEl>
                                          <p:spTgt spid="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3000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3000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75f6e566d5_0_310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700" cy="6921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b="1">
                <a:solidFill>
                  <a:srgbClr val="224B50"/>
                </a:solidFill>
              </a:rPr>
              <a:t>SENIOR </a:t>
            </a: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VARSITY   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544" name="Google Shape;544;g75f6e566d5_0_310"/>
          <p:cNvSpPr txBox="1"/>
          <p:nvPr/>
        </p:nvSpPr>
        <p:spPr>
          <a:xfrm rot="-841599">
            <a:off x="3918612" y="2563020"/>
            <a:ext cx="5210975" cy="732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RISHVANT TUMMALA</a:t>
            </a:r>
            <a:endParaRPr sz="4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5" name="Google Shape;545;g75f6e566d5_0_3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844500"/>
            <a:ext cx="3602701" cy="5404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75f6e566d5_0_248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700" cy="6921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b="1">
                <a:solidFill>
                  <a:srgbClr val="224B50"/>
                </a:solidFill>
              </a:rPr>
              <a:t>SENIOR </a:t>
            </a: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VARSITY   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551" name="Google Shape;551;g75f6e566d5_0_248"/>
          <p:cNvSpPr txBox="1"/>
          <p:nvPr/>
        </p:nvSpPr>
        <p:spPr>
          <a:xfrm rot="-841599">
            <a:off x="5347362" y="2690020"/>
            <a:ext cx="5210975" cy="732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4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2" name="Google Shape;552;g75f6e566d5_0_2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33550" y="1130250"/>
            <a:ext cx="3602701" cy="5202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g75f6e566d5_0_2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8020" y="876255"/>
            <a:ext cx="8243203" cy="53299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/>
                                        <p:tgtEl>
                                          <p:spTgt spid="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/>
                                        <p:tgtEl>
                                          <p:spTgt spid="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75f6e566d5_0_25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700" cy="6921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b="1">
                <a:solidFill>
                  <a:srgbClr val="224B50"/>
                </a:solidFill>
              </a:rPr>
              <a:t>SENIOR </a:t>
            </a: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VARSITY   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559" name="Google Shape;559;g75f6e566d5_0_254"/>
          <p:cNvSpPr txBox="1"/>
          <p:nvPr/>
        </p:nvSpPr>
        <p:spPr>
          <a:xfrm rot="-841599">
            <a:off x="3918612" y="2563020"/>
            <a:ext cx="5210975" cy="732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RYAN CASEY</a:t>
            </a:r>
            <a:endParaRPr sz="4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0" name="Google Shape;560;g75f6e566d5_0_2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8300" y="1145175"/>
            <a:ext cx="3602701" cy="5404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75f6e566d5_0_26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700" cy="6921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b="1">
                <a:solidFill>
                  <a:srgbClr val="224B50"/>
                </a:solidFill>
              </a:rPr>
              <a:t>SENIOR </a:t>
            </a: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VARSITY   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566" name="Google Shape;566;g75f6e566d5_0_261"/>
          <p:cNvSpPr txBox="1"/>
          <p:nvPr/>
        </p:nvSpPr>
        <p:spPr>
          <a:xfrm rot="-841599">
            <a:off x="3918612" y="2563020"/>
            <a:ext cx="5210975" cy="732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4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7" name="Google Shape;567;g75f6e566d5_0_2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2675" y="854075"/>
            <a:ext cx="7368450" cy="4965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Google Shape;568;g75f6e566d5_0_26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5788" y="988250"/>
            <a:ext cx="8849126" cy="5215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/>
                                        <p:tgtEl>
                                          <p:spTgt spid="5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/>
                                        <p:tgtEl>
                                          <p:spTgt spid="5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75f6e566d5_0_267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700" cy="6921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b="1">
                <a:solidFill>
                  <a:srgbClr val="224B50"/>
                </a:solidFill>
              </a:rPr>
              <a:t>SENIOR </a:t>
            </a: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VARSITY   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574" name="Google Shape;574;g75f6e566d5_0_267"/>
          <p:cNvSpPr txBox="1"/>
          <p:nvPr/>
        </p:nvSpPr>
        <p:spPr>
          <a:xfrm rot="-841599">
            <a:off x="3918612" y="2563020"/>
            <a:ext cx="5210975" cy="732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VIRAAJ KUMAR</a:t>
            </a:r>
            <a:endParaRPr sz="4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5" name="Google Shape;575;g75f6e566d5_0_2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675" y="1059250"/>
            <a:ext cx="3602701" cy="5404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75f6e566d5_0_296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700" cy="6921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b="1">
                <a:solidFill>
                  <a:srgbClr val="224B50"/>
                </a:solidFill>
              </a:rPr>
              <a:t>SENIOR </a:t>
            </a: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VARSITY   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581" name="Google Shape;581;g75f6e566d5_0_29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0" y="939750"/>
            <a:ext cx="5324475" cy="5788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g75f6e566d5_0_29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7499" y="692102"/>
            <a:ext cx="7778752" cy="61057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/>
                                        <p:tgtEl>
                                          <p:spTgt spid="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/>
                                        <p:tgtEl>
                                          <p:spTgt spid="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6c6d153190_0_105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700" cy="6921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EUSA TRAINING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588" name="Google Shape;588;g6c6d153190_0_10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1609350"/>
            <a:ext cx="8685001" cy="410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g6c6d153190_0_10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9085" y="901700"/>
            <a:ext cx="8373100" cy="57467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75f6e566d5_0_76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700" cy="6921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EUSA TRAINING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595" name="Google Shape;595;g75f6e566d5_0_7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362" y="895500"/>
            <a:ext cx="7877276" cy="5816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6c6d153190_0_12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700" cy="6921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SENIOR NIGHT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601" name="Google Shape;601;g6c6d153190_0_1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844500"/>
            <a:ext cx="8839204" cy="5511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g6c6d153190_0_1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400" y="844500"/>
            <a:ext cx="8604255" cy="57361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3000"/>
                                        <p:tgtEl>
                                          <p:spTgt spid="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000"/>
                                        <p:tgtEl>
                                          <p:spTgt spid="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3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825" cy="69215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Snack Bar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608" name="Google Shape;608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692150"/>
            <a:ext cx="7000876" cy="616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71750" y="969950"/>
            <a:ext cx="6138849" cy="4184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/>
                                        <p:tgtEl>
                                          <p:spTgt spid="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3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825" cy="69215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BOARD MEMBERS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615" name="Google Shape;615;p34"/>
          <p:cNvSpPr txBox="1"/>
          <p:nvPr/>
        </p:nvSpPr>
        <p:spPr>
          <a:xfrm>
            <a:off x="1187450" y="836612"/>
            <a:ext cx="7416800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President                  			  	Vice Presdient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Sourish Chaudhuri                              Divyesh Joshi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6" name="Google Shape;616;p34"/>
          <p:cNvSpPr txBox="1"/>
          <p:nvPr/>
        </p:nvSpPr>
        <p:spPr>
          <a:xfrm>
            <a:off x="2987675" y="1844675"/>
            <a:ext cx="4968875" cy="3478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Badiani, Sangita- </a:t>
            </a:r>
            <a:r>
              <a:rPr lang="en-US" sz="20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Treasurer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Bhagia, Jignya- </a:t>
            </a:r>
            <a:r>
              <a:rPr lang="en-US" sz="20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Banquet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Giri, Venu- </a:t>
            </a:r>
            <a:r>
              <a:rPr lang="en-US" sz="20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Snack Bar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Johnstone, Olivia- </a:t>
            </a:r>
            <a:r>
              <a:rPr lang="en-US" sz="2000">
                <a:solidFill>
                  <a:srgbClr val="FFFF00"/>
                </a:solidFill>
              </a:rPr>
              <a:t>Clothing Drive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Natakala, Sravan Kumar- </a:t>
            </a:r>
            <a:r>
              <a:rPr lang="en-US" sz="20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Snack Bar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Pham, Linda- </a:t>
            </a:r>
            <a:r>
              <a:rPr lang="en-US" sz="20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Tailgate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Sivabada, Sentha- </a:t>
            </a:r>
            <a:r>
              <a:rPr lang="en-US" sz="20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Canning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McFarlane, Kaori- </a:t>
            </a:r>
            <a:r>
              <a:rPr lang="en-US" sz="20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Candy Sale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Dotoli, Darcey- </a:t>
            </a:r>
            <a:r>
              <a:rPr lang="en-US" sz="20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Candy Sale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Pakhi Singh- </a:t>
            </a:r>
            <a:r>
              <a:rPr lang="en-US" sz="20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Apparel Order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35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825" cy="69215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  <a:t>COACHES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622" name="Google Shape;622;p35"/>
          <p:cNvSpPr txBox="1"/>
          <p:nvPr/>
        </p:nvSpPr>
        <p:spPr>
          <a:xfrm>
            <a:off x="831550" y="948150"/>
            <a:ext cx="7338000" cy="8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Coach Zachary Sieczkowski </a:t>
            </a:r>
            <a:endParaRPr sz="3600" b="0" i="0" u="none" strike="noStrike" cap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3" name="Google Shape;623;p35"/>
          <p:cNvSpPr txBox="1"/>
          <p:nvPr/>
        </p:nvSpPr>
        <p:spPr>
          <a:xfrm>
            <a:off x="903000" y="1418425"/>
            <a:ext cx="7338000" cy="8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0" i="0" u="none" strike="noStrike" cap="none">
                <a:solidFill>
                  <a:srgbClr val="00FF00"/>
                </a:solidFill>
                <a:latin typeface="Arial"/>
                <a:ea typeface="Arial"/>
                <a:cs typeface="Arial"/>
                <a:sym typeface="Arial"/>
              </a:rPr>
              <a:t>Freshman Team</a:t>
            </a:r>
            <a:endParaRPr sz="3000" b="0" i="0" u="none" strike="noStrike" cap="none">
              <a:solidFill>
                <a:srgbClr val="00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4" name="Google Shape;624;p35"/>
          <p:cNvSpPr txBox="1"/>
          <p:nvPr/>
        </p:nvSpPr>
        <p:spPr>
          <a:xfrm>
            <a:off x="903000" y="2274625"/>
            <a:ext cx="7338000" cy="8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Coach Joseph Cashin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5" name="Google Shape;625;p35"/>
          <p:cNvSpPr txBox="1"/>
          <p:nvPr/>
        </p:nvSpPr>
        <p:spPr>
          <a:xfrm>
            <a:off x="903000" y="2825463"/>
            <a:ext cx="7338000" cy="8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 b="0" i="0" u="none" strike="noStrike" cap="none">
                <a:solidFill>
                  <a:srgbClr val="00FF00"/>
                </a:solidFill>
                <a:latin typeface="Arial"/>
                <a:ea typeface="Arial"/>
                <a:cs typeface="Arial"/>
                <a:sym typeface="Arial"/>
              </a:rPr>
              <a:t>Junior Varsity Team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6" name="Google Shape;626;p35"/>
          <p:cNvSpPr txBox="1"/>
          <p:nvPr/>
        </p:nvSpPr>
        <p:spPr>
          <a:xfrm>
            <a:off x="903000" y="3853813"/>
            <a:ext cx="7338000" cy="8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Assistant Coach Chris O’Brien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7" name="Google Shape;627;p35"/>
          <p:cNvSpPr txBox="1"/>
          <p:nvPr/>
        </p:nvSpPr>
        <p:spPr>
          <a:xfrm>
            <a:off x="895350" y="4377900"/>
            <a:ext cx="7353300" cy="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 b="0" i="0" u="none" strike="noStrike" cap="none">
                <a:solidFill>
                  <a:srgbClr val="00FF00"/>
                </a:solidFill>
                <a:latin typeface="Arial"/>
                <a:ea typeface="Arial"/>
                <a:cs typeface="Arial"/>
                <a:sym typeface="Arial"/>
              </a:rPr>
              <a:t> Varsity Team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8" name="Google Shape;628;p35"/>
          <p:cNvSpPr txBox="1"/>
          <p:nvPr/>
        </p:nvSpPr>
        <p:spPr>
          <a:xfrm>
            <a:off x="966950" y="5074125"/>
            <a:ext cx="7353300" cy="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 Coach William McMullen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9" name="Google Shape;629;p35"/>
          <p:cNvSpPr txBox="1"/>
          <p:nvPr/>
        </p:nvSpPr>
        <p:spPr>
          <a:xfrm>
            <a:off x="895350" y="5531225"/>
            <a:ext cx="7353300" cy="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 b="0" i="0" u="none" strike="noStrike" cap="none">
                <a:solidFill>
                  <a:srgbClr val="00FF00"/>
                </a:solidFill>
                <a:latin typeface="Arial"/>
                <a:ea typeface="Arial"/>
                <a:cs typeface="Arial"/>
                <a:sym typeface="Arial"/>
              </a:rPr>
              <a:t>Varsity Team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6c6d153190_0_130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700" cy="6921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b="1">
                <a:solidFill>
                  <a:srgbClr val="224B50"/>
                </a:solidFill>
              </a:rPr>
              <a:t>VARSITY GAMES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635" name="Google Shape;635;g6c6d153190_0_1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9112" y="778675"/>
            <a:ext cx="8105776" cy="607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36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0825" cy="69215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4B50"/>
              </a:buClr>
              <a:buSzPts val="4400"/>
              <a:buFont typeface="Arial"/>
              <a:buNone/>
            </a:pPr>
            <a:br>
              <a:rPr lang="en-US" sz="4400" b="1" i="0" u="none">
                <a:solidFill>
                  <a:srgbClr val="224B5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643" name="Google Shape;643;p36"/>
          <p:cNvSpPr txBox="1"/>
          <p:nvPr/>
        </p:nvSpPr>
        <p:spPr>
          <a:xfrm>
            <a:off x="468312" y="3933825"/>
            <a:ext cx="5256212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THANK YOU ALL COACHES, PARENTS, FAMILY, FRIENDS AND PLAYERS FOR A GREAT 2019 JPS SOCCER BOYS </a:t>
            </a:r>
            <a:r>
              <a:rPr lang="en-US" sz="1800" dirty="0">
                <a:solidFill>
                  <a:schemeClr val="lt1"/>
                </a:solidFill>
              </a:rPr>
              <a:t>HAWK 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SEASON.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THANK YOU ALL BOARD MEMBERS AND VOLUNTEER PARENTS FOR MAKING SUCH A EXCITING 2019 SEASON FOR ALL.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B614FF-0A1B-4533-8D62-BC257808C8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468" y="893763"/>
            <a:ext cx="4533900" cy="2705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9442FB-68B2-4C22-BACA-E338E188F2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8073" y="814526"/>
            <a:ext cx="2362200" cy="4572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randomBar dir="vert"/>
      </p:transition>
    </mc:Choice>
    <mc:Fallback>
      <p:transition advClick="0" advTm="1000">
        <p:randomBar dir="vert"/>
      </p:transition>
    </mc:Fallback>
  </mc:AlternateContent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641</Words>
  <Application>Microsoft Office PowerPoint</Application>
  <PresentationFormat>On-screen Show (4:3)</PresentationFormat>
  <Paragraphs>186</Paragraphs>
  <Slides>77</Slides>
  <Notes>77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80" baseType="lpstr">
      <vt:lpstr>Arial</vt:lpstr>
      <vt:lpstr>Comic Sans MS</vt:lpstr>
      <vt:lpstr>Diseño predeterminado</vt:lpstr>
      <vt:lpstr>PowerPoint Presentation</vt:lpstr>
      <vt:lpstr>PLAYER SELECTION</vt:lpstr>
      <vt:lpstr>PLAYER SELECTION</vt:lpstr>
      <vt:lpstr>PLAYER SELECTION</vt:lpstr>
      <vt:lpstr>PLAYER SELECTION</vt:lpstr>
      <vt:lpstr>SUMMER PRACTICE</vt:lpstr>
      <vt:lpstr> SUMMER TOURNAMANT Mount Olive Marauder Tournament </vt:lpstr>
      <vt:lpstr> SUMMER TOURNAMANT Mount Olive Marauder Tournament </vt:lpstr>
      <vt:lpstr> SUMMER TOURNAMANT Mount Olive Marauder Tournament </vt:lpstr>
      <vt:lpstr> SUMMER TOURNAMANT Toms River - Kick Off Classic </vt:lpstr>
      <vt:lpstr> SUMMER TOURNAMANT Toms River - Kick Off Classic </vt:lpstr>
      <vt:lpstr> SUMMER TOURNAMANT Toms River - Kick Off Classic </vt:lpstr>
      <vt:lpstr> CAR WASH </vt:lpstr>
      <vt:lpstr> TRAINING AND SCRIMMAGE </vt:lpstr>
      <vt:lpstr> TAILGATING EVENT  RUTGERS GAME- PARENTS </vt:lpstr>
      <vt:lpstr> TAILGATING EVENT  RUTGERS GAME- PARENTS </vt:lpstr>
      <vt:lpstr> TAILGATING EVENT  RUTGERS GAME- PLAYERS </vt:lpstr>
      <vt:lpstr> TAILGATING EVENT  RUTGERS GAME- VOLUNTEERS </vt:lpstr>
      <vt:lpstr> TAILGATING EVENT  RUTGERS GAME- GAMETIME </vt:lpstr>
      <vt:lpstr> PLAYERS AND PARENTS CANNING </vt:lpstr>
      <vt:lpstr> CLOTHING DRIVE  </vt:lpstr>
      <vt:lpstr>PowerPoint Presentation</vt:lpstr>
      <vt:lpstr>FRESHMAN PLAYERS</vt:lpstr>
      <vt:lpstr>Title</vt:lpstr>
      <vt:lpstr> FRESHMAN GAMES </vt:lpstr>
      <vt:lpstr> FRESHMAN GAMES </vt:lpstr>
      <vt:lpstr> FRESHMAN GAMES </vt:lpstr>
      <vt:lpstr> FRESHMAN GAMES </vt:lpstr>
      <vt:lpstr> FRESHMAN GAMES </vt:lpstr>
      <vt:lpstr> FRESHMAN GAMES </vt:lpstr>
      <vt:lpstr>PowerPoint Presentation</vt:lpstr>
      <vt:lpstr>JUNIOR VARSITY PLAYERS</vt:lpstr>
      <vt:lpstr>Title</vt:lpstr>
      <vt:lpstr> JUNIOR VARSITY GAMES </vt:lpstr>
      <vt:lpstr> JUNIOR VARSITY GAMES </vt:lpstr>
      <vt:lpstr>PowerPoint Presentation</vt:lpstr>
      <vt:lpstr>VARSITY PLAYERS</vt:lpstr>
      <vt:lpstr>Title</vt:lpstr>
      <vt:lpstr> VARSITY GAMES </vt:lpstr>
      <vt:lpstr> VARSITY GAMES </vt:lpstr>
      <vt:lpstr> VARSITY GAMES </vt:lpstr>
      <vt:lpstr> VARSITY GAMES </vt:lpstr>
      <vt:lpstr> VARSITY GAMES </vt:lpstr>
      <vt:lpstr> VARSITY GAMES </vt:lpstr>
      <vt:lpstr> VARSITY GAMES </vt:lpstr>
      <vt:lpstr> VARSITY GAMES </vt:lpstr>
      <vt:lpstr> VARSITY GAMES </vt:lpstr>
      <vt:lpstr> VARSITY GAMES </vt:lpstr>
      <vt:lpstr> VARSITY GAMES </vt:lpstr>
      <vt:lpstr> SENIOR - VARSITY CAPTAIN   </vt:lpstr>
      <vt:lpstr> SENIOR - VARSITY CAPTAIN  </vt:lpstr>
      <vt:lpstr> SENIOR - VARSITY CAPTAIN   </vt:lpstr>
      <vt:lpstr> SENIOR - VARSITY CAPTAIN   </vt:lpstr>
      <vt:lpstr> SENIOR VARSITY    </vt:lpstr>
      <vt:lpstr> SENIOR VARSITY    </vt:lpstr>
      <vt:lpstr> SENIOR VARSITY    </vt:lpstr>
      <vt:lpstr> VARSITY TEAM </vt:lpstr>
      <vt:lpstr> SENIOR VARSITY    </vt:lpstr>
      <vt:lpstr> SENIOR VARSITY    </vt:lpstr>
      <vt:lpstr> SENIOR VARSITY    </vt:lpstr>
      <vt:lpstr> SENIOR VARSITY    </vt:lpstr>
      <vt:lpstr> SENIOR VARSITY    </vt:lpstr>
      <vt:lpstr> SENIOR VARSITY    </vt:lpstr>
      <vt:lpstr> SENIOR VARSITY    </vt:lpstr>
      <vt:lpstr> SENIOR VARSITY    </vt:lpstr>
      <vt:lpstr> SENIOR VARSITY    </vt:lpstr>
      <vt:lpstr> SENIOR VARSITY    </vt:lpstr>
      <vt:lpstr> SENIOR VARSITY    </vt:lpstr>
      <vt:lpstr> SENIOR VARSITY    </vt:lpstr>
      <vt:lpstr> EUSA TRAINING </vt:lpstr>
      <vt:lpstr> EUSA TRAINING </vt:lpstr>
      <vt:lpstr> SENIOR NIGHT </vt:lpstr>
      <vt:lpstr> Snack Bar </vt:lpstr>
      <vt:lpstr> BOARD MEMBERS </vt:lpstr>
      <vt:lpstr> COACHES </vt:lpstr>
      <vt:lpstr> VARSITY GAMES </vt:lpstr>
      <vt:lpstr>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Mariajose</dc:creator>
  <cp:lastModifiedBy>jignya bhagia</cp:lastModifiedBy>
  <cp:revision>2</cp:revision>
  <dcterms:created xsi:type="dcterms:W3CDTF">2008-10-16T00:38:52Z</dcterms:created>
  <dcterms:modified xsi:type="dcterms:W3CDTF">2019-12-16T16:21:08Z</dcterms:modified>
</cp:coreProperties>
</file>